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75ADB-7DF9-4BAC-8724-56A33D6ABC2F}" type="slidenum">
              <a:rPr lang="uk-UA" altLang="en-US"/>
              <a:pPr>
                <a:defRPr/>
              </a:pPr>
              <a:t>‹#›</a:t>
            </a:fld>
            <a:endParaRPr lang="uk-UA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en-US" smtClean="0"/>
              <a:t>Образец текста</a:t>
            </a:r>
          </a:p>
          <a:p>
            <a:pPr lvl="1"/>
            <a:r>
              <a:rPr lang="uk-UA" altLang="en-US" smtClean="0"/>
              <a:t>Второй уровень</a:t>
            </a:r>
          </a:p>
          <a:p>
            <a:pPr lvl="2"/>
            <a:r>
              <a:rPr lang="uk-UA" altLang="en-US" smtClean="0"/>
              <a:t>Третий уровень</a:t>
            </a:r>
          </a:p>
          <a:p>
            <a:pPr lvl="3"/>
            <a:r>
              <a:rPr lang="uk-UA" altLang="en-US" smtClean="0"/>
              <a:t>Четвертый уровень</a:t>
            </a:r>
          </a:p>
          <a:p>
            <a:pPr lvl="4"/>
            <a:r>
              <a:rPr lang="uk-UA" altLang="en-US" smtClean="0"/>
              <a:t>Пятый уровень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65AAEABE-720F-43CC-8F77-F1F238A86011}" type="slidenum">
              <a:rPr lang="uk-UA" altLang="en-US"/>
              <a:pPr>
                <a:defRPr/>
              </a:pPr>
              <a:t>‹#›</a:t>
            </a:fld>
            <a:endParaRPr lang="uk-UA" altLang="en-US"/>
          </a:p>
        </p:txBody>
      </p:sp>
      <p:sp>
        <p:nvSpPr>
          <p:cNvPr id="615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9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Державний</a:t>
            </a:r>
            <a:r>
              <a:rPr lang="ru-RU" sz="29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9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навчальний</a:t>
            </a:r>
            <a:r>
              <a:rPr lang="ru-RU" sz="29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заклад </a:t>
            </a:r>
            <a:br>
              <a:rPr lang="ru-RU" sz="29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9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9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Вище</a:t>
            </a:r>
            <a:r>
              <a:rPr lang="ru-RU" sz="29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9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професійне</a:t>
            </a:r>
            <a:r>
              <a:rPr lang="ru-RU" sz="29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училище №2»</a:t>
            </a:r>
          </a:p>
        </p:txBody>
      </p:sp>
      <p:pic>
        <p:nvPicPr>
          <p:cNvPr id="4099" name="Picture 3" descr="№2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85875" y="1285875"/>
            <a:ext cx="6697663" cy="5032375"/>
          </a:xfrm>
          <a:noFill/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859338" y="6308725"/>
            <a:ext cx="4097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600"/>
              <a:t>73034, м.Херсон, Миколаївське шосе, 52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249</TotalTime>
  <Words>11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Край</vt:lpstr>
      <vt:lpstr>Державний навчальний заклад  «Вище професійне училище №2»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виступ Омельчук С.В. 22.03.2016</dc:title>
  <dc:creator>user</dc:creator>
  <dc:description>Державний навчальний заклад _x000d_«Вище професійне училище №2»</dc:description>
  <cp:lastModifiedBy>Admin</cp:lastModifiedBy>
  <cp:revision>51</cp:revision>
  <dcterms:created xsi:type="dcterms:W3CDTF">2015-02-09T11:53:31Z</dcterms:created>
  <dcterms:modified xsi:type="dcterms:W3CDTF">2016-03-24T15:36:06Z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виступ Омельчук С.В. 22.03.2016</vt:lpwstr>
  </property>
  <property fmtid="{D5CDD505-2E9C-101B-9397-08002B2CF9AE}" pid="3" name="SlideDescription">
    <vt:lpwstr>Державний навчальний заклад _x000d_«Вище професійне училище №2»</vt:lpwstr>
  </property>
</Properties>
</file>